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9" r:id="rId6"/>
    <p:sldId id="260" r:id="rId7"/>
    <p:sldId id="264" r:id="rId8"/>
    <p:sldId id="261" r:id="rId9"/>
    <p:sldId id="265" r:id="rId10"/>
    <p:sldId id="271" r:id="rId11"/>
    <p:sldId id="266" r:id="rId12"/>
    <p:sldId id="267" r:id="rId13"/>
    <p:sldId id="272" r:id="rId14"/>
    <p:sldId id="273" r:id="rId15"/>
    <p:sldId id="268" r:id="rId16"/>
    <p:sldId id="270" r:id="rId17"/>
    <p:sldId id="269" r:id="rId18"/>
    <p:sldId id="27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55" d="100"/>
          <a:sy n="55" d="100"/>
        </p:scale>
        <p:origin x="940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20D7-E4DB-4ACC-B225-245F3F8D0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C28CC-F74E-4196-8B17-E33E80241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CEED7-6788-4A22-9B96-13D0E368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02B4-FDFF-47B4-BFB7-EF35DE90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FEF7F-BDC9-472D-8945-724CEF3D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09A75-EF06-4923-86D9-CAE7F2BD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3DBFA-8493-4E97-B18B-F5C4EC322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FA60C-290E-4002-A5E0-F268FC06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53C-F4A0-4CBF-A3D3-388127E9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293B3-CA17-4EE3-86BE-4E50EE9F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5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02A2A1-4637-4105-9304-6B4ED0995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C9E92-702E-454D-9F09-307C74CDB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23BBB-D4C1-44DD-9A11-492F0033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F8BFD-923D-4280-A80E-23FA6B6A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19146-61C5-4939-9385-9A68897C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5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7781A-4818-48A3-99D8-7A53B741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CE8BE-F94A-4D0A-82B9-DC2F3A70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BD7F3-9E78-4A58-A98C-8A751844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4852D-B628-4891-A404-A487F57C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8DBF0-84F6-4A5C-B7BC-630ED1B1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6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CBC2-D520-4D78-B851-75A7C9B22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8D022-39D6-42DE-9234-65274D6A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6B340-912E-42FE-AF1B-6AE90D6E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48065-8162-45B3-9519-33302274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8034-3AFB-44D7-AFC9-8790A527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419A-038E-4916-A776-2B44779E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0D37-609C-4587-898D-555D59325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03AD4-56A7-4AFC-88EF-63FBAB71E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136A1-2C9C-4CEC-8500-B18E2E03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733F4-4C37-4373-811C-860C3DC3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CADE7-8D7F-4465-B0D6-A268C658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9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D472-BE6C-4DB9-9808-5122C4BF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DFC8F-4489-4301-907B-C646F5498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F25A-7F16-4E39-8911-02F8CC5B4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60FB2-3CDA-44AC-BBF4-E3CD09D11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950A58-08D4-4FBB-86A1-088B91AFC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AE2E0-142E-4DD6-9EEF-4FB87DDC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88ABD-354A-4A3F-A089-0ACEE34B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4D499-3B4F-42B1-8C86-D779CD172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2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DA12-3DBB-4D53-83C6-B51940BA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03124-95CE-4DDA-8371-8FF01CA9E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24196-0366-4FE3-B79E-8F3C8BFD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7B093-42D2-4BD0-A026-5A1FACA4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EE4AB-2A79-437F-9FB5-B07C01E96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C2A60-F3D6-4A0F-A154-7630256C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03A52-5A88-4563-8D90-32CDB4D1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5E95-2753-493D-8C59-9540442D5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512D5-E4F2-495C-AF0B-36A25623E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A2D23-FE9D-4DF4-94A8-252F33D3C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0CF4E-2A2A-4B17-9C10-D90AA16A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7139C-AFB6-4764-980D-030763BC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433DA-471E-419E-A5A7-35779FCF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E8C8D-5226-4693-9A7C-BAE0DE42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065A6-D558-4F2C-B8FF-A84E7D777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11D02-8A33-47F8-BC88-DD7D61787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C7875-B7EC-4CAD-BD10-A1FB8F1B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A3FBB-F7BA-4EEF-8205-0E3A77692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A0698-02AE-4AA4-ACEB-90E03E41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7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354579-0D48-4953-9428-5D7DC481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E3473-C9A9-422C-86A5-E6DCBD34D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31EEA-25F4-474D-8F6B-4F952ACEB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D8FCC-DFDC-4CEF-8D97-488E8F9F7A37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CB80D-B611-49F3-B166-138F47E35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1A0FA-5A98-4948-955F-EE3A0C320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A2E82-EE58-44FE-A4CC-1F3D23A63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BC2B-EF9B-4BC6-AC6B-CC402C180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471340"/>
            <a:ext cx="9213130" cy="398130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5300" dirty="0"/>
              <a:t>Norton </a:t>
            </a:r>
            <a:br>
              <a:rPr lang="en-US" dirty="0"/>
            </a:br>
            <a:r>
              <a:rPr lang="en-US" sz="6700" b="1" dirty="0">
                <a:latin typeface="+mn-lt"/>
              </a:rPr>
              <a:t>Featherbed</a:t>
            </a:r>
            <a:br>
              <a:rPr lang="en-US" dirty="0"/>
            </a:br>
            <a:r>
              <a:rPr lang="en-US" dirty="0"/>
              <a:t>Frames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1BADD-265E-4D8D-9147-3C87BF90D4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Handling Excellence </a:t>
            </a:r>
          </a:p>
          <a:p>
            <a:r>
              <a:rPr lang="en-US" sz="3200" dirty="0"/>
              <a:t>1950-1969</a:t>
            </a:r>
          </a:p>
        </p:txBody>
      </p:sp>
    </p:spTree>
    <p:extLst>
      <p:ext uri="{BB962C8B-B14F-4D97-AF65-F5344CB8AC3E}">
        <p14:creationId xmlns:p14="http://schemas.microsoft.com/office/powerpoint/2010/main" val="106355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EA239-D8DA-43B2-A455-411F72F30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" y="577215"/>
            <a:ext cx="11809315" cy="57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AEAD4-6FE2-4934-9A92-58F92A4F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60" y="619532"/>
            <a:ext cx="7463098" cy="56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38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A2AB-9EA6-4228-A6BF-2B6A5519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Featherbed Hybrids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25EEF-78B8-4EC9-9996-24E4EA50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featherbed frame was known as one of the best handling frames at the time due to its all-welded (not brazed) construction, twin loop design, light weight, and rigidity.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Its wide-open engine compartment meant that many different engines could be placed in the frame.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This included Triumphs, </a:t>
            </a:r>
            <a:r>
              <a:rPr lang="en-US" dirty="0" err="1"/>
              <a:t>Vincents</a:t>
            </a:r>
            <a:r>
              <a:rPr lang="en-US" dirty="0"/>
              <a:t>, BSA’s, Harleys, etc.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Engine mounting plates were developed for the different motors.</a:t>
            </a:r>
          </a:p>
        </p:txBody>
      </p:sp>
    </p:spTree>
    <p:extLst>
      <p:ext uri="{BB962C8B-B14F-4D97-AF65-F5344CB8AC3E}">
        <p14:creationId xmlns:p14="http://schemas.microsoft.com/office/powerpoint/2010/main" val="133833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D39536-94C6-46C0-9D5E-00AA04D6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Welding vs. Brazing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023DB-EB5B-418F-9113-0C317745C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Brazed joints, tube and lug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CFA9DB-2DB5-4671-8A0D-932A40580F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96881" y="2607945"/>
            <a:ext cx="2763441" cy="368458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7C0F28-FF3A-481A-8733-9E33634CC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Welded joints, Silicon-Bronze welding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2861913-F2EF-47AB-A79B-DCB4ACBBEE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132559"/>
            <a:ext cx="5183188" cy="242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51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A59A2D-B53E-4D01-A3D5-BA7FEE827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9715" t="1799" r="57728" b="-35169"/>
          <a:stretch/>
        </p:blipFill>
        <p:spPr>
          <a:xfrm>
            <a:off x="-5741670" y="114049"/>
            <a:ext cx="15011400" cy="10938762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325561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275B4-DDE7-4780-BF4E-3D72C32F5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8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98B6-E979-43F3-B660-BD1F413F7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Triton, a 1960’s custom.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BCC07-EF23-4DD6-91C7-B1B5C665C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Manx 500cc engines were used for car racing in the F500 class.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Norton would not sell a separate engine, only a complete motorcycle.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This made Norton featherbed rolling chassis available, and Triumph engines were often put in them.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Triumph twin engines were faster than the Norton twins, so they had some favor to put in a Norton frame.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Triton thing was big in the 60’s, then the </a:t>
            </a:r>
            <a:r>
              <a:rPr lang="en-US" dirty="0" err="1"/>
              <a:t>Bonnevilles</a:t>
            </a:r>
            <a:r>
              <a:rPr lang="en-US" dirty="0"/>
              <a:t> and the Commandos made making a custom motorcycle less desirable.</a:t>
            </a:r>
          </a:p>
        </p:txBody>
      </p:sp>
    </p:spTree>
    <p:extLst>
      <p:ext uri="{BB962C8B-B14F-4D97-AF65-F5344CB8AC3E}">
        <p14:creationId xmlns:p14="http://schemas.microsoft.com/office/powerpoint/2010/main" val="3545423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9E4141-4D44-480A-8DA1-9293AA776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99359" y="-975361"/>
            <a:ext cx="6606541" cy="88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93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E4DC8-5FCD-47BC-A7A0-0D3CBF0D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37160"/>
            <a:ext cx="10807382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4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B268D-02DB-4618-9B89-167D38EDF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11" y="0"/>
            <a:ext cx="10278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1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DC31-3F71-4E13-8F5C-69AA8343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Norton frames in 1949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66B6-5841-46BB-B7AC-9496D03E8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plunger suspended frame was Norton’s production and racing frame at the time.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It was called the “garden gate” since it had some wobble issues even though it was a great breakthrough when brought out in the late 1930’s.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stresses of racing were causing frame breakage in the older design.  Engines were being continually advanced.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Norton International single-cylinder engine in 350cc and 500cc was used, called a “Manx” engine when developed and used for racing.</a:t>
            </a:r>
          </a:p>
        </p:txBody>
      </p:sp>
    </p:spTree>
    <p:extLst>
      <p:ext uri="{BB962C8B-B14F-4D97-AF65-F5344CB8AC3E}">
        <p14:creationId xmlns:p14="http://schemas.microsoft.com/office/powerpoint/2010/main" val="286786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038D8-6497-46D6-9550-057CCF87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19" y="86578"/>
            <a:ext cx="9841282" cy="65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26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670FAA-036C-4487-9714-0E28DF4A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Featherbed was developed for racing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BCA7EB-0021-473B-9FA2-54A53F448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Norton was trying to stay competitive with the 500cc Manx single cylinder engine.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Rex McCandless was a racer that developed a frame for his Triumph 500 that was known to be innovative.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Norton hired him to develop a frame for their road racers, hoping that better handling and braking would keep them competitive with AJS engines and the developing </a:t>
            </a:r>
            <a:r>
              <a:rPr lang="en-US" dirty="0" err="1"/>
              <a:t>Gilera</a:t>
            </a:r>
            <a:r>
              <a:rPr lang="en-US" dirty="0"/>
              <a:t> four-cylinder engine.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new frame with a Manx 500cc engine first debuted in April 1950 with a win at the </a:t>
            </a:r>
            <a:r>
              <a:rPr lang="en-US" dirty="0" err="1"/>
              <a:t>Blanford</a:t>
            </a:r>
            <a:r>
              <a:rPr lang="en-US" dirty="0"/>
              <a:t> circuit in England.</a:t>
            </a:r>
          </a:p>
        </p:txBody>
      </p:sp>
    </p:spTree>
    <p:extLst>
      <p:ext uri="{BB962C8B-B14F-4D97-AF65-F5344CB8AC3E}">
        <p14:creationId xmlns:p14="http://schemas.microsoft.com/office/powerpoint/2010/main" val="1301110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AEC3A-1825-417B-9F97-E0DA441D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809" y="420770"/>
            <a:ext cx="9306381" cy="62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9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AF2C-A1C0-4025-9FE9-B09A4E8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Norton Featherbed at the 1950 Isle of 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624E-4FDA-485B-AAF9-5979F2630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Harold </a:t>
            </a:r>
            <a:r>
              <a:rPr lang="en-US" dirty="0" err="1"/>
              <a:t>Daniell</a:t>
            </a:r>
            <a:r>
              <a:rPr lang="en-US" dirty="0"/>
              <a:t>, an accomplished TT racer, during testing, said this frame was like “riding on a featherbed” compared to the previous Norton plunger “garden gate” frame.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name has stuck ever since.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Geoff Duke bested </a:t>
            </a:r>
            <a:r>
              <a:rPr lang="en-US" dirty="0" err="1"/>
              <a:t>Daniell’s</a:t>
            </a:r>
            <a:r>
              <a:rPr lang="en-US" dirty="0"/>
              <a:t> 12-year-old record in the Senior TT on the Norton Manx with the featherbed frame, best lap of 93.33 mph.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A featherbed framed Norton also won the Junior TT (350 cc).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A very limited supply of Norton 500cc Manx racers with the new frame were made available in 1951.  A limiting factor was Reynolds Tubing welding output.</a:t>
            </a:r>
          </a:p>
        </p:txBody>
      </p:sp>
    </p:spTree>
    <p:extLst>
      <p:ext uri="{BB962C8B-B14F-4D97-AF65-F5344CB8AC3E}">
        <p14:creationId xmlns:p14="http://schemas.microsoft.com/office/powerpoint/2010/main" val="392294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7070B2-EFAB-4A71-8554-689550D49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7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6B2366-1F81-439D-802A-0B213986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Norton Featherbed in production motorcycles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3C76C6-4A0F-4E9D-89C9-E547FE26C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First went on the model 88 500cc Dominator in 1952.  Production motorcycles used mild steel tubing as opposed to the Reynolds alloy steel tubing.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Then on the model 99 600cc Dominator in 1956.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The 650cc Norton Manxman and the 650SS used the featherbed frame in 1960.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In 1962, the 750 Atlas used the featherbed frame until it was discontinued in 1968.  The Commando sported an all-new frame when it debuted in 1967.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In 1960, the top frame rails were narrowed, creating the “slimline” frame.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In 1959, the single -cylinder ES2 received a featherbed frame before being discontinued in 1964.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40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C2ADE-77BF-45C0-96A6-B890B2983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428" y="0"/>
            <a:ext cx="3599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37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658</Words>
  <Application>Microsoft Office PowerPoint</Application>
  <PresentationFormat>Widescreen</PresentationFormat>
  <Paragraphs>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               Norton  Featherbed Frames </vt:lpstr>
      <vt:lpstr>Norton frames in 1949</vt:lpstr>
      <vt:lpstr>PowerPoint Presentation</vt:lpstr>
      <vt:lpstr>The Featherbed was developed for racing</vt:lpstr>
      <vt:lpstr>PowerPoint Presentation</vt:lpstr>
      <vt:lpstr>Norton Featherbed at the 1950 Isle of Man</vt:lpstr>
      <vt:lpstr>PowerPoint Presentation</vt:lpstr>
      <vt:lpstr>Norton Featherbed in production motorcycles</vt:lpstr>
      <vt:lpstr>PowerPoint Presentation</vt:lpstr>
      <vt:lpstr>PowerPoint Presentation</vt:lpstr>
      <vt:lpstr>PowerPoint Presentation</vt:lpstr>
      <vt:lpstr>Featherbed Hybrids</vt:lpstr>
      <vt:lpstr>Welding vs. Brazing</vt:lpstr>
      <vt:lpstr>PowerPoint Presentation</vt:lpstr>
      <vt:lpstr>PowerPoint Presentation</vt:lpstr>
      <vt:lpstr>The Triton, a 1960’s custom.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Norton  Featherbed Frames</dc:title>
  <dc:creator>Frank Puckett</dc:creator>
  <cp:lastModifiedBy>Frank Puckett</cp:lastModifiedBy>
  <cp:revision>1</cp:revision>
  <dcterms:created xsi:type="dcterms:W3CDTF">2019-11-28T18:38:29Z</dcterms:created>
  <dcterms:modified xsi:type="dcterms:W3CDTF">2019-11-30T17:59:28Z</dcterms:modified>
</cp:coreProperties>
</file>